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0" r:id="rId4"/>
    <p:sldId id="261" r:id="rId5"/>
  </p:sldIdLst>
  <p:sldSz cx="9144000" cy="6858000" type="screen4x3"/>
  <p:notesSz cx="6858000" cy="9144000"/>
  <p:defaultTextStyle>
    <a:defPPr>
      <a:defRPr lang="nl-B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2B568AC6-5C73-420B-B3D9-3958E8EB322A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BE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l-BE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3C7350F-99E3-4871-84E4-3AEC7A30FB8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23148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C7350F-99E3-4871-84E4-3AEC7A30FB88}" type="slidenum">
              <a:rPr lang="nl-BE" smtClean="0"/>
              <a:pPr>
                <a:defRPr/>
              </a:pPr>
              <a:t>1</a:t>
            </a:fld>
            <a:endParaRPr lang="nl-B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96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696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56CAA2-7A70-47B0-BD45-CE937D7BBBAC}" type="slidenum">
              <a:rPr lang="nl-BE" smtClean="0">
                <a:latin typeface="Arial" pitchFamily="34" charset="0"/>
              </a:rPr>
              <a:pPr/>
              <a:t>2</a:t>
            </a:fld>
            <a:endParaRPr lang="nl-B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0659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70660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8CB94-A3F5-4F2E-A2A5-B9A31BF6A8A5}" type="slidenum">
              <a:rPr lang="nl-BE" smtClean="0">
                <a:latin typeface="Arial" pitchFamily="34" charset="0"/>
              </a:rPr>
              <a:pPr/>
              <a:t>3</a:t>
            </a:fld>
            <a:endParaRPr lang="nl-B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16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l-BE" smtClean="0">
              <a:latin typeface="Arial" pitchFamily="34" charset="0"/>
            </a:endParaRPr>
          </a:p>
        </p:txBody>
      </p:sp>
      <p:sp>
        <p:nvSpPr>
          <p:cNvPr id="716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F7B851-DF56-40B9-8685-C3E91830E2F9}" type="slidenum">
              <a:rPr lang="nl-BE" smtClean="0">
                <a:latin typeface="Arial" pitchFamily="34" charset="0"/>
              </a:rPr>
              <a:pPr/>
              <a:t>4</a:t>
            </a:fld>
            <a:endParaRPr lang="nl-BE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9B5B3-E039-41A4-9DC0-91AF138BA4EE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5D8617-1EFF-4EEA-890C-30D78229480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DC2F3-9175-4C35-9CD3-E01B10F73DF7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B281C-8C03-42A8-ABBF-6274866A090E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1FC6E-40B6-4A62-9B00-4EC80B59BCDC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211115-9F13-4F2F-AFCC-C0C4757F2933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4CB79-FF68-4807-8793-F27EB252DBD9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5BEB7-AE21-4B0C-8F34-61F33364A207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84A85D-FC7A-47F7-A751-8E579E64DDC6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35A-5EBF-4CFA-BABC-B533E64BC30A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B7E068-1A1D-4191-B578-B3DFB532A284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2AE34-F536-4B4E-95D3-7E629C8AC8F8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3D7F8-42A9-490C-8204-3C9EF8367780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8C468-BD82-4E5D-A1D8-4BC799F9B7E0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861CC-2BDD-429A-8B69-42CD155400FB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8C441-C9EA-448F-BCFE-24ACD606CE3F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BE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DFE31-C88A-4D19-81B4-893DB4B1568D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C53E0-7A02-48F1-9C6C-EF32892318A4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E8BC7-2E91-459F-BB21-7E6157F48454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EDDAF-F8A8-4EA9-94CC-89A231062AB1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10E94-8E39-4305-B0D0-B43BA09EAC5E}" type="datetimeFigureOut">
              <a:rPr lang="nl-BE"/>
              <a:pPr>
                <a:defRPr/>
              </a:pPr>
              <a:t>20/04/2015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CB1B6-12FD-4F0C-98AB-68F2FC965993}" type="slidenum">
              <a:rPr lang="nl-BE"/>
              <a:pPr>
                <a:defRPr/>
              </a:pPr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stijl te bewerken</a:t>
            </a:r>
            <a:endParaRPr lang="nl-BE" smtClean="0"/>
          </a:p>
        </p:txBody>
      </p:sp>
      <p:sp>
        <p:nvSpPr>
          <p:cNvPr id="1027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August 09</a:t>
            </a:r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572250"/>
            <a:ext cx="2133600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44D8C4-8005-4FC0-9C00-72AF1B52F6B0}" type="slidenum">
              <a:rPr lang="nl-BE"/>
              <a:pPr>
                <a:defRPr/>
              </a:pPr>
              <a:t>‹#›</a:t>
            </a:fld>
            <a:endParaRPr lang="nl-BE" dirty="0"/>
          </a:p>
        </p:txBody>
      </p:sp>
      <p:pic>
        <p:nvPicPr>
          <p:cNvPr id="1030" name="Afbeelding 6" descr="EMC00010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43375" y="6357938"/>
            <a:ext cx="9286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Rechte verbindingslijn 8"/>
          <p:cNvCxnSpPr/>
          <p:nvPr userDrawn="1"/>
        </p:nvCxnSpPr>
        <p:spPr>
          <a:xfrm>
            <a:off x="428596" y="6286520"/>
            <a:ext cx="8286808" cy="1588"/>
          </a:xfrm>
          <a:prstGeom prst="line">
            <a:avLst/>
          </a:prstGeom>
          <a:ln w="19050">
            <a:solidFill>
              <a:srgbClr val="CC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 userDrawn="1"/>
        </p:nvSpPr>
        <p:spPr>
          <a:xfrm>
            <a:off x="7429500" y="6310313"/>
            <a:ext cx="1357313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l-BE" sz="1100" dirty="0" err="1">
                <a:latin typeface="+mn-lt"/>
                <a:cs typeface="+mn-cs"/>
              </a:rPr>
              <a:t>Section</a:t>
            </a:r>
            <a:r>
              <a:rPr lang="nl-BE" sz="1100" dirty="0">
                <a:latin typeface="+mn-lt"/>
                <a:cs typeface="+mn-cs"/>
              </a:rPr>
              <a:t> </a:t>
            </a:r>
            <a:r>
              <a:rPr lang="nl-BE" sz="1100" dirty="0" err="1">
                <a:latin typeface="+mn-lt"/>
                <a:cs typeface="+mn-cs"/>
              </a:rPr>
              <a:t>title</a:t>
            </a:r>
            <a:r>
              <a:rPr lang="nl-BE" sz="1100" dirty="0">
                <a:latin typeface="+mn-lt"/>
                <a:cs typeface="+mn-cs"/>
              </a:rPr>
              <a:t>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7F7F7F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 b="1">
          <a:solidFill>
            <a:srgbClr val="7F7F7F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b="1" kern="1200">
          <a:solidFill>
            <a:srgbClr val="CC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b="1" kern="1200">
          <a:solidFill>
            <a:srgbClr val="CC000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b="1" kern="1200">
          <a:solidFill>
            <a:srgbClr val="CC000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7F7F7F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7F7F7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Afbeelding 3" descr="EMC0001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25" y="1444625"/>
            <a:ext cx="7358063" cy="348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dirty="0" smtClean="0"/>
              <a:t>SITUATION 1 – TEAM 1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785938"/>
            <a:ext cx="8640960" cy="46434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Your</a:t>
            </a:r>
            <a:r>
              <a:rPr lang="nl-BE" sz="2000" dirty="0" smtClean="0"/>
              <a:t> </a:t>
            </a:r>
            <a:r>
              <a:rPr lang="nl-BE" sz="2000" dirty="0" err="1" smtClean="0"/>
              <a:t>organisation</a:t>
            </a:r>
            <a:r>
              <a:rPr lang="nl-BE" sz="2000" dirty="0" smtClean="0"/>
              <a:t> is </a:t>
            </a:r>
            <a:r>
              <a:rPr lang="nl-BE" sz="2000" dirty="0" err="1" smtClean="0"/>
              <a:t>launching</a:t>
            </a:r>
            <a:r>
              <a:rPr lang="nl-BE" sz="2000" dirty="0" smtClean="0"/>
              <a:t> a </a:t>
            </a:r>
            <a:r>
              <a:rPr lang="nl-BE" sz="2000" dirty="0" err="1" smtClean="0"/>
              <a:t>new</a:t>
            </a:r>
            <a:r>
              <a:rPr lang="nl-BE" sz="2000" dirty="0" smtClean="0"/>
              <a:t> </a:t>
            </a:r>
            <a:r>
              <a:rPr lang="nl-BE" sz="2000" dirty="0" err="1" smtClean="0"/>
              <a:t>product-line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We are 3 </a:t>
            </a:r>
            <a:r>
              <a:rPr lang="nl-BE" sz="2000" dirty="0" err="1" smtClean="0"/>
              <a:t>months</a:t>
            </a:r>
            <a:r>
              <a:rPr lang="nl-BE" sz="2000" dirty="0" smtClean="0"/>
              <a:t> </a:t>
            </a:r>
            <a:r>
              <a:rPr lang="nl-BE" sz="2000" dirty="0" err="1" smtClean="0"/>
              <a:t>before</a:t>
            </a:r>
            <a:r>
              <a:rPr lang="nl-BE" sz="2000" dirty="0" smtClean="0"/>
              <a:t> </a:t>
            </a:r>
            <a:r>
              <a:rPr lang="nl-BE" sz="2000" dirty="0" err="1" smtClean="0"/>
              <a:t>launch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An</a:t>
            </a:r>
            <a:r>
              <a:rPr lang="nl-BE" sz="2000" dirty="0" smtClean="0"/>
              <a:t> </a:t>
            </a:r>
            <a:r>
              <a:rPr lang="nl-BE" sz="2000" dirty="0" err="1" smtClean="0"/>
              <a:t>external</a:t>
            </a:r>
            <a:r>
              <a:rPr lang="nl-BE" sz="2000" dirty="0" smtClean="0"/>
              <a:t> Project Manager is running the project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The Project Manager </a:t>
            </a:r>
            <a:r>
              <a:rPr lang="nl-BE" sz="2000" dirty="0" err="1" smtClean="0"/>
              <a:t>visits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</a:t>
            </a:r>
            <a:r>
              <a:rPr lang="nl-BE" sz="2000" dirty="0" err="1" smtClean="0"/>
              <a:t>for</a:t>
            </a:r>
            <a:r>
              <a:rPr lang="nl-BE" sz="2000" dirty="0" smtClean="0"/>
              <a:t> a short meeting </a:t>
            </a:r>
            <a:r>
              <a:rPr lang="nl-BE" sz="2000" dirty="0" err="1" smtClean="0"/>
              <a:t>thereby</a:t>
            </a:r>
            <a:r>
              <a:rPr lang="nl-BE" sz="2000" dirty="0" smtClean="0"/>
              <a:t> </a:t>
            </a:r>
            <a:r>
              <a:rPr lang="nl-BE" sz="2000" dirty="0" err="1" smtClean="0"/>
              <a:t>revealing</a:t>
            </a:r>
            <a:r>
              <a:rPr lang="nl-BE" sz="2000" dirty="0" smtClean="0"/>
              <a:t> </a:t>
            </a:r>
            <a:r>
              <a:rPr lang="nl-BE" sz="2000" dirty="0" err="1" smtClean="0"/>
              <a:t>that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CC is </a:t>
            </a:r>
            <a:r>
              <a:rPr lang="nl-BE" sz="2000" dirty="0" err="1" smtClean="0"/>
              <a:t>not</a:t>
            </a:r>
            <a:r>
              <a:rPr lang="nl-BE" sz="2000" dirty="0" smtClean="0"/>
              <a:t> </a:t>
            </a:r>
            <a:r>
              <a:rPr lang="nl-BE" sz="2000" dirty="0" err="1" smtClean="0"/>
              <a:t>included</a:t>
            </a:r>
            <a:r>
              <a:rPr lang="nl-BE" sz="2000" dirty="0" smtClean="0"/>
              <a:t> in </a:t>
            </a:r>
            <a:r>
              <a:rPr lang="nl-BE" sz="2000" dirty="0" err="1" smtClean="0"/>
              <a:t>his</a:t>
            </a:r>
            <a:r>
              <a:rPr lang="nl-BE" sz="2000" dirty="0" smtClean="0"/>
              <a:t> plan </a:t>
            </a:r>
            <a:r>
              <a:rPr lang="nl-BE" sz="2000" dirty="0" err="1" smtClean="0"/>
              <a:t>for</a:t>
            </a:r>
            <a:r>
              <a:rPr lang="nl-BE" sz="2000" dirty="0" smtClean="0"/>
              <a:t> the moment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This</a:t>
            </a:r>
            <a:r>
              <a:rPr lang="nl-BE" sz="2000" dirty="0" smtClean="0"/>
              <a:t> point was </a:t>
            </a:r>
            <a:r>
              <a:rPr lang="nl-BE" sz="2000" dirty="0" err="1" smtClean="0"/>
              <a:t>indicated</a:t>
            </a:r>
            <a:r>
              <a:rPr lang="nl-BE" sz="2000" dirty="0" smtClean="0"/>
              <a:t> to </a:t>
            </a:r>
            <a:r>
              <a:rPr lang="nl-BE" sz="2000" dirty="0" err="1" smtClean="0"/>
              <a:t>him</a:t>
            </a:r>
            <a:r>
              <a:rPr lang="nl-BE" sz="2000" dirty="0" smtClean="0"/>
              <a:t> </a:t>
            </a:r>
            <a:r>
              <a:rPr lang="nl-BE" sz="2000" dirty="0" err="1" smtClean="0"/>
              <a:t>by</a:t>
            </a:r>
            <a:r>
              <a:rPr lang="nl-BE" sz="2000" dirty="0" smtClean="0"/>
              <a:t> the CIO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The CEO does </a:t>
            </a:r>
            <a:r>
              <a:rPr lang="nl-BE" sz="2000" dirty="0" err="1" smtClean="0"/>
              <a:t>not</a:t>
            </a:r>
            <a:r>
              <a:rPr lang="nl-BE" sz="2000" dirty="0" smtClean="0"/>
              <a:t> want to </a:t>
            </a:r>
            <a:r>
              <a:rPr lang="nl-BE" sz="2000" dirty="0" err="1" smtClean="0"/>
              <a:t>delay</a:t>
            </a:r>
            <a:r>
              <a:rPr lang="nl-BE" sz="2000" dirty="0" smtClean="0"/>
              <a:t> nor </a:t>
            </a:r>
            <a:r>
              <a:rPr lang="nl-BE" sz="2000" dirty="0" err="1" smtClean="0"/>
              <a:t>cancel</a:t>
            </a:r>
            <a:r>
              <a:rPr lang="nl-BE" sz="2000" dirty="0" smtClean="0"/>
              <a:t> the </a:t>
            </a:r>
            <a:r>
              <a:rPr lang="nl-BE" sz="2000" dirty="0" err="1" smtClean="0"/>
              <a:t>launch</a:t>
            </a:r>
            <a:r>
              <a:rPr lang="nl-BE" sz="2000" dirty="0" smtClean="0"/>
              <a:t> </a:t>
            </a:r>
            <a:r>
              <a:rPr lang="nl-BE" sz="2000" dirty="0" err="1" smtClean="0"/>
              <a:t>because</a:t>
            </a:r>
            <a:r>
              <a:rPr lang="nl-BE" sz="2000" dirty="0" smtClean="0"/>
              <a:t> of </a:t>
            </a:r>
            <a:r>
              <a:rPr lang="nl-BE" sz="2000" dirty="0" err="1" smtClean="0"/>
              <a:t>this</a:t>
            </a:r>
            <a:r>
              <a:rPr lang="nl-BE" sz="2000" dirty="0" smtClean="0"/>
              <a:t> “minor issue” (quote) and has </a:t>
            </a:r>
            <a:r>
              <a:rPr lang="nl-BE" sz="2000" dirty="0" err="1" smtClean="0"/>
              <a:t>planned</a:t>
            </a:r>
            <a:r>
              <a:rPr lang="nl-BE" sz="2000" dirty="0" smtClean="0"/>
              <a:t> a </a:t>
            </a:r>
            <a:r>
              <a:rPr lang="nl-BE" sz="2000" dirty="0" err="1" smtClean="0"/>
              <a:t>press</a:t>
            </a:r>
            <a:r>
              <a:rPr lang="nl-BE" sz="2000" dirty="0" smtClean="0"/>
              <a:t> conference </a:t>
            </a:r>
            <a:r>
              <a:rPr lang="nl-BE" sz="2000" dirty="0" err="1" smtClean="0"/>
              <a:t>next</a:t>
            </a:r>
            <a:r>
              <a:rPr lang="nl-BE" sz="2000" dirty="0" smtClean="0"/>
              <a:t> week to </a:t>
            </a:r>
            <a:r>
              <a:rPr lang="nl-BE" sz="2000" dirty="0" err="1" smtClean="0"/>
              <a:t>announce</a:t>
            </a:r>
            <a:r>
              <a:rPr lang="nl-BE" sz="2000" dirty="0" smtClean="0"/>
              <a:t> the </a:t>
            </a:r>
            <a:r>
              <a:rPr lang="nl-BE" sz="2000" dirty="0" err="1" smtClean="0"/>
              <a:t>new</a:t>
            </a:r>
            <a:r>
              <a:rPr lang="nl-BE" sz="2000" dirty="0" smtClean="0"/>
              <a:t> </a:t>
            </a:r>
            <a:r>
              <a:rPr lang="nl-BE" sz="2000" dirty="0" err="1" smtClean="0"/>
              <a:t>product-line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4" name="Rechthoek 3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perform &amp; present a risk analysis for this situation, including a risk management plan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smtClean="0"/>
              <a:t>SITUATION 2 – TEAM 2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57375"/>
            <a:ext cx="8640960" cy="452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Based</a:t>
            </a:r>
            <a:r>
              <a:rPr lang="nl-BE" sz="2000" dirty="0" smtClean="0"/>
              <a:t> </a:t>
            </a:r>
            <a:r>
              <a:rPr lang="nl-BE" sz="2000" dirty="0" err="1" smtClean="0"/>
              <a:t>on</a:t>
            </a:r>
            <a:r>
              <a:rPr lang="nl-BE" sz="2000" dirty="0" smtClean="0"/>
              <a:t> a sound business case &amp; </a:t>
            </a:r>
            <a:r>
              <a:rPr lang="nl-BE" sz="2000" dirty="0" err="1" smtClean="0"/>
              <a:t>after</a:t>
            </a:r>
            <a:r>
              <a:rPr lang="nl-BE" sz="2000" dirty="0" smtClean="0"/>
              <a:t> </a:t>
            </a:r>
            <a:r>
              <a:rPr lang="nl-BE" sz="2000" dirty="0" err="1" smtClean="0"/>
              <a:t>agreement</a:t>
            </a:r>
            <a:r>
              <a:rPr lang="nl-BE" sz="2000" dirty="0" smtClean="0"/>
              <a:t> </a:t>
            </a:r>
            <a:r>
              <a:rPr lang="nl-BE" sz="2000" dirty="0" err="1" smtClean="0"/>
              <a:t>with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CEO </a:t>
            </a:r>
            <a:r>
              <a:rPr lang="nl-BE" sz="2000" dirty="0" err="1" smtClean="0"/>
              <a:t>with</a:t>
            </a:r>
            <a:r>
              <a:rPr lang="nl-BE" sz="2000" dirty="0" smtClean="0"/>
              <a:t> </a:t>
            </a:r>
            <a:r>
              <a:rPr lang="nl-BE" sz="2000" dirty="0" err="1" smtClean="0"/>
              <a:t>whom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have </a:t>
            </a:r>
            <a:r>
              <a:rPr lang="nl-BE" sz="2000" dirty="0" err="1" smtClean="0"/>
              <a:t>an</a:t>
            </a:r>
            <a:r>
              <a:rPr lang="nl-BE" sz="2000" dirty="0" smtClean="0"/>
              <a:t> excellent contact, </a:t>
            </a:r>
            <a:r>
              <a:rPr lang="nl-BE" sz="2000" dirty="0" err="1" smtClean="0"/>
              <a:t>you</a:t>
            </a:r>
            <a:r>
              <a:rPr lang="nl-BE" sz="2000" dirty="0" smtClean="0"/>
              <a:t> have </a:t>
            </a:r>
            <a:r>
              <a:rPr lang="nl-BE" sz="2000" dirty="0" err="1" smtClean="0"/>
              <a:t>decided</a:t>
            </a:r>
            <a:r>
              <a:rPr lang="nl-BE" sz="2000" dirty="0" smtClean="0"/>
              <a:t> to </a:t>
            </a:r>
            <a:r>
              <a:rPr lang="nl-BE" sz="2000" dirty="0" err="1" smtClean="0"/>
              <a:t>outsource</a:t>
            </a:r>
            <a:r>
              <a:rPr lang="nl-BE" sz="2000" dirty="0" smtClean="0"/>
              <a:t> a part of </a:t>
            </a:r>
            <a:r>
              <a:rPr lang="nl-BE" sz="2000" dirty="0" err="1" smtClean="0"/>
              <a:t>your</a:t>
            </a:r>
            <a:r>
              <a:rPr lang="nl-BE" sz="2000" dirty="0" smtClean="0"/>
              <a:t> Contact Centre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One</a:t>
            </a:r>
            <a:r>
              <a:rPr lang="nl-BE" sz="2000" dirty="0" smtClean="0"/>
              <a:t> of the </a:t>
            </a:r>
            <a:r>
              <a:rPr lang="nl-BE" sz="2000" dirty="0" err="1" smtClean="0"/>
              <a:t>assumptions</a:t>
            </a:r>
            <a:r>
              <a:rPr lang="nl-BE" sz="2000" dirty="0" smtClean="0"/>
              <a:t> of the business case is </a:t>
            </a:r>
            <a:r>
              <a:rPr lang="nl-BE" sz="2000" dirty="0" err="1" smtClean="0"/>
              <a:t>that</a:t>
            </a:r>
            <a:r>
              <a:rPr lang="nl-BE" sz="2000" dirty="0" smtClean="0"/>
              <a:t> the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is a </a:t>
            </a:r>
            <a:r>
              <a:rPr lang="nl-BE" sz="2000" dirty="0" err="1" smtClean="0"/>
              <a:t>fact</a:t>
            </a:r>
            <a:r>
              <a:rPr lang="nl-BE" sz="2000" dirty="0" smtClean="0"/>
              <a:t> </a:t>
            </a:r>
            <a:r>
              <a:rPr lang="nl-BE" sz="2000" dirty="0" err="1" smtClean="0"/>
              <a:t>within</a:t>
            </a:r>
            <a:r>
              <a:rPr lang="nl-BE" sz="2000" dirty="0" smtClean="0"/>
              <a:t> a </a:t>
            </a:r>
            <a:r>
              <a:rPr lang="nl-BE" sz="2000" dirty="0" err="1" smtClean="0"/>
              <a:t>year</a:t>
            </a:r>
            <a:r>
              <a:rPr lang="nl-BE" sz="2000" dirty="0" smtClean="0"/>
              <a:t> </a:t>
            </a:r>
            <a:r>
              <a:rPr lang="nl-BE" sz="2000" dirty="0" err="1" smtClean="0"/>
              <a:t>from</a:t>
            </a:r>
            <a:r>
              <a:rPr lang="nl-BE" sz="2000" dirty="0" smtClean="0"/>
              <a:t> </a:t>
            </a:r>
            <a:r>
              <a:rPr lang="nl-BE" sz="2000" dirty="0" err="1" smtClean="0"/>
              <a:t>now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A shortlist of </a:t>
            </a:r>
            <a:r>
              <a:rPr lang="nl-BE" sz="2000" dirty="0" err="1" smtClean="0"/>
              <a:t>potential</a:t>
            </a:r>
            <a:r>
              <a:rPr lang="nl-BE" sz="2000" dirty="0" smtClean="0"/>
              <a:t>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partners </a:t>
            </a:r>
            <a:r>
              <a:rPr lang="nl-BE" sz="2000" dirty="0" err="1" smtClean="0"/>
              <a:t>exists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A </a:t>
            </a:r>
            <a:r>
              <a:rPr lang="nl-BE" sz="2000" dirty="0" err="1" smtClean="0"/>
              <a:t>kick-off</a:t>
            </a:r>
            <a:r>
              <a:rPr lang="nl-BE" sz="2000" dirty="0" smtClean="0"/>
              <a:t> meeting </a:t>
            </a:r>
            <a:r>
              <a:rPr lang="nl-BE" sz="2000" dirty="0" err="1" smtClean="0"/>
              <a:t>should</a:t>
            </a:r>
            <a:r>
              <a:rPr lang="nl-BE" sz="2000" dirty="0" smtClean="0"/>
              <a:t> </a:t>
            </a:r>
            <a:r>
              <a:rPr lang="nl-BE" sz="2000" dirty="0" err="1" smtClean="0"/>
              <a:t>be</a:t>
            </a:r>
            <a:r>
              <a:rPr lang="nl-BE" sz="2000" dirty="0" smtClean="0"/>
              <a:t> </a:t>
            </a:r>
            <a:r>
              <a:rPr lang="nl-BE" sz="2000" dirty="0" err="1" smtClean="0"/>
              <a:t>organised</a:t>
            </a:r>
            <a:r>
              <a:rPr lang="nl-BE" sz="2000" dirty="0" smtClean="0"/>
              <a:t> </a:t>
            </a:r>
            <a:r>
              <a:rPr lang="nl-BE" sz="2000" dirty="0" err="1" smtClean="0"/>
              <a:t>for</a:t>
            </a:r>
            <a:r>
              <a:rPr lang="nl-BE" sz="2000" dirty="0" smtClean="0"/>
              <a:t> the project team – </a:t>
            </a:r>
            <a:r>
              <a:rPr lang="nl-BE" sz="2000" dirty="0" err="1" smtClean="0"/>
              <a:t>which</a:t>
            </a:r>
            <a:r>
              <a:rPr lang="nl-BE" sz="2000" dirty="0" smtClean="0"/>
              <a:t> </a:t>
            </a:r>
            <a:r>
              <a:rPr lang="nl-BE" sz="2000" dirty="0" err="1" smtClean="0"/>
              <a:t>doesn’t</a:t>
            </a:r>
            <a:r>
              <a:rPr lang="nl-BE" sz="2000" dirty="0" smtClean="0"/>
              <a:t> </a:t>
            </a:r>
            <a:r>
              <a:rPr lang="nl-BE" sz="2000" dirty="0" err="1" smtClean="0"/>
              <a:t>exist</a:t>
            </a:r>
            <a:r>
              <a:rPr lang="nl-BE" sz="2000" dirty="0" smtClean="0"/>
              <a:t> </a:t>
            </a:r>
            <a:r>
              <a:rPr lang="nl-BE" sz="2000" dirty="0" err="1" smtClean="0"/>
              <a:t>yet</a:t>
            </a:r>
            <a:r>
              <a:rPr lang="nl-BE" sz="2000" dirty="0" smtClean="0"/>
              <a:t> as </a:t>
            </a:r>
            <a:r>
              <a:rPr lang="nl-BE" sz="2000" dirty="0" err="1" smtClean="0"/>
              <a:t>you</a:t>
            </a:r>
            <a:r>
              <a:rPr lang="nl-BE" sz="2000" dirty="0" smtClean="0"/>
              <a:t> (nor the CEO) </a:t>
            </a:r>
            <a:r>
              <a:rPr lang="nl-BE" sz="2000" dirty="0" err="1" smtClean="0"/>
              <a:t>didn’t</a:t>
            </a:r>
            <a:r>
              <a:rPr lang="nl-BE" sz="2000" dirty="0" smtClean="0"/>
              <a:t> </a:t>
            </a:r>
            <a:r>
              <a:rPr lang="nl-BE" sz="2000" dirty="0" err="1" smtClean="0"/>
              <a:t>communicate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plans to the </a:t>
            </a:r>
            <a:r>
              <a:rPr lang="nl-BE" sz="2000" dirty="0" err="1" smtClean="0"/>
              <a:t>organisation</a:t>
            </a:r>
            <a:r>
              <a:rPr lang="nl-BE" sz="2000" dirty="0" smtClean="0"/>
              <a:t> </a:t>
            </a:r>
            <a:r>
              <a:rPr lang="nl-BE" sz="2000" dirty="0" err="1" smtClean="0"/>
              <a:t>until</a:t>
            </a:r>
            <a:r>
              <a:rPr lang="nl-BE" sz="2000" dirty="0" smtClean="0"/>
              <a:t> </a:t>
            </a:r>
            <a:r>
              <a:rPr lang="nl-BE" sz="2000" dirty="0" err="1" smtClean="0"/>
              <a:t>now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</p:txBody>
      </p:sp>
      <p:sp>
        <p:nvSpPr>
          <p:cNvPr id="4" name="Rechthoek 3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list the attendees for this kick-off meeting &amp; present your action plan at this kick-off meeting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l-BE" smtClean="0"/>
              <a:t>SITUATION 3 – TEAM 3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857375"/>
            <a:ext cx="8496944" cy="4521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Based</a:t>
            </a:r>
            <a:r>
              <a:rPr lang="nl-BE" sz="2000" dirty="0" smtClean="0"/>
              <a:t> </a:t>
            </a:r>
            <a:r>
              <a:rPr lang="nl-BE" sz="2000" dirty="0" err="1" smtClean="0"/>
              <a:t>on</a:t>
            </a:r>
            <a:r>
              <a:rPr lang="nl-BE" sz="2000" dirty="0" smtClean="0"/>
              <a:t> </a:t>
            </a:r>
            <a:r>
              <a:rPr lang="nl-BE" sz="2000" dirty="0" err="1" smtClean="0"/>
              <a:t>one</a:t>
            </a:r>
            <a:r>
              <a:rPr lang="nl-BE" sz="2000" dirty="0" smtClean="0"/>
              <a:t> of </a:t>
            </a:r>
            <a:r>
              <a:rPr lang="nl-BE" sz="2000" dirty="0" err="1" smtClean="0"/>
              <a:t>his</a:t>
            </a:r>
            <a:r>
              <a:rPr lang="nl-BE" sz="2000" dirty="0" smtClean="0"/>
              <a:t> briljant </a:t>
            </a:r>
            <a:r>
              <a:rPr lang="nl-BE" sz="2000" dirty="0" err="1" smtClean="0"/>
              <a:t>ideas</a:t>
            </a:r>
            <a:r>
              <a:rPr lang="nl-BE" sz="2000" dirty="0" smtClean="0"/>
              <a:t>, </a:t>
            </a:r>
            <a:r>
              <a:rPr lang="nl-BE" sz="2000" dirty="0" err="1" smtClean="0"/>
              <a:t>your</a:t>
            </a:r>
            <a:r>
              <a:rPr lang="nl-BE" sz="2000" dirty="0" smtClean="0"/>
              <a:t> CEO has </a:t>
            </a:r>
            <a:r>
              <a:rPr lang="nl-BE" sz="2000" dirty="0" err="1" smtClean="0"/>
              <a:t>decided</a:t>
            </a:r>
            <a:r>
              <a:rPr lang="nl-BE" sz="2000" dirty="0" smtClean="0"/>
              <a:t> to </a:t>
            </a:r>
            <a:r>
              <a:rPr lang="nl-BE" sz="2000" dirty="0" err="1" smtClean="0"/>
              <a:t>outsource</a:t>
            </a:r>
            <a:r>
              <a:rPr lang="nl-BE" sz="2000" dirty="0" smtClean="0"/>
              <a:t> a part of </a:t>
            </a:r>
            <a:r>
              <a:rPr lang="nl-BE" sz="2000" dirty="0" err="1" smtClean="0"/>
              <a:t>your</a:t>
            </a:r>
            <a:r>
              <a:rPr lang="nl-BE" sz="2000" dirty="0" smtClean="0"/>
              <a:t> Contact Centre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He has </a:t>
            </a:r>
            <a:r>
              <a:rPr lang="nl-BE" sz="2000" dirty="0" err="1" smtClean="0"/>
              <a:t>already</a:t>
            </a:r>
            <a:r>
              <a:rPr lang="nl-BE" sz="2000" dirty="0" smtClean="0"/>
              <a:t> </a:t>
            </a:r>
            <a:r>
              <a:rPr lang="nl-BE" sz="2000" dirty="0" err="1" smtClean="0"/>
              <a:t>appointed</a:t>
            </a:r>
            <a:r>
              <a:rPr lang="nl-BE" sz="2000" dirty="0" smtClean="0"/>
              <a:t> </a:t>
            </a:r>
            <a:r>
              <a:rPr lang="nl-BE" sz="2000" dirty="0" err="1" smtClean="0"/>
              <a:t>an</a:t>
            </a:r>
            <a:r>
              <a:rPr lang="nl-BE" sz="2000" dirty="0" smtClean="0"/>
              <a:t> </a:t>
            </a:r>
            <a:r>
              <a:rPr lang="nl-BE" sz="2000" dirty="0" err="1" smtClean="0"/>
              <a:t>external</a:t>
            </a:r>
            <a:r>
              <a:rPr lang="nl-BE" sz="2000" dirty="0" smtClean="0"/>
              <a:t> Project Manager (</a:t>
            </a:r>
            <a:r>
              <a:rPr lang="nl-BE" sz="2000" dirty="0" err="1" smtClean="0"/>
              <a:t>from</a:t>
            </a:r>
            <a:r>
              <a:rPr lang="nl-BE" sz="2000" dirty="0" smtClean="0"/>
              <a:t> a close </a:t>
            </a:r>
            <a:r>
              <a:rPr lang="nl-BE" sz="2000" dirty="0" err="1" smtClean="0"/>
              <a:t>friend’s</a:t>
            </a:r>
            <a:r>
              <a:rPr lang="nl-BE" sz="2000" dirty="0" smtClean="0"/>
              <a:t> </a:t>
            </a:r>
            <a:r>
              <a:rPr lang="nl-BE" sz="2000" dirty="0" err="1" smtClean="0"/>
              <a:t>company</a:t>
            </a:r>
            <a:r>
              <a:rPr lang="nl-BE" sz="2000" dirty="0" smtClean="0"/>
              <a:t>) </a:t>
            </a:r>
            <a:r>
              <a:rPr lang="nl-BE" sz="2000" dirty="0" err="1" smtClean="0"/>
              <a:t>who</a:t>
            </a:r>
            <a:r>
              <a:rPr lang="nl-BE" sz="2000" dirty="0" smtClean="0"/>
              <a:t> </a:t>
            </a:r>
            <a:r>
              <a:rPr lang="nl-BE" sz="2000" dirty="0" err="1" smtClean="0"/>
              <a:t>will</a:t>
            </a:r>
            <a:r>
              <a:rPr lang="nl-BE" sz="2000" dirty="0" smtClean="0"/>
              <a:t> report </a:t>
            </a:r>
            <a:r>
              <a:rPr lang="nl-BE" sz="2000" dirty="0" err="1" smtClean="0"/>
              <a:t>directly</a:t>
            </a:r>
            <a:r>
              <a:rPr lang="nl-BE" sz="2000" dirty="0" smtClean="0"/>
              <a:t> to </a:t>
            </a:r>
            <a:r>
              <a:rPr lang="nl-BE" sz="2000" dirty="0" err="1" smtClean="0"/>
              <a:t>you</a:t>
            </a: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r>
              <a:rPr lang="nl-BE" sz="2000" dirty="0" smtClean="0"/>
              <a:t>Via </a:t>
            </a:r>
            <a:r>
              <a:rPr lang="nl-BE" sz="2000" dirty="0" err="1" smtClean="0"/>
              <a:t>his</a:t>
            </a:r>
            <a:r>
              <a:rPr lang="nl-BE" sz="2000" dirty="0" smtClean="0"/>
              <a:t> </a:t>
            </a:r>
            <a:r>
              <a:rPr lang="nl-BE" sz="2000" dirty="0" err="1" smtClean="0"/>
              <a:t>extended</a:t>
            </a:r>
            <a:r>
              <a:rPr lang="nl-BE" sz="2000" dirty="0" smtClean="0"/>
              <a:t> business </a:t>
            </a:r>
            <a:r>
              <a:rPr lang="nl-BE" sz="2000" dirty="0" err="1" smtClean="0"/>
              <a:t>network</a:t>
            </a:r>
            <a:r>
              <a:rPr lang="nl-BE" sz="2000" dirty="0" smtClean="0"/>
              <a:t>, the CEO has </a:t>
            </a:r>
            <a:r>
              <a:rPr lang="nl-BE" sz="2000" dirty="0" err="1" smtClean="0"/>
              <a:t>already</a:t>
            </a:r>
            <a:r>
              <a:rPr lang="nl-BE" sz="2000" dirty="0" smtClean="0"/>
              <a:t> </a:t>
            </a:r>
            <a:r>
              <a:rPr lang="nl-BE" sz="2000" dirty="0" err="1" smtClean="0"/>
              <a:t>selected</a:t>
            </a:r>
            <a:r>
              <a:rPr lang="nl-BE" sz="2000" dirty="0" smtClean="0"/>
              <a:t> </a:t>
            </a:r>
            <a:r>
              <a:rPr lang="nl-BE" sz="2000" dirty="0" err="1" smtClean="0"/>
              <a:t>your</a:t>
            </a:r>
            <a:r>
              <a:rPr lang="nl-BE" sz="2000" dirty="0" smtClean="0"/>
              <a:t> </a:t>
            </a:r>
            <a:r>
              <a:rPr lang="nl-BE" sz="2000" dirty="0" err="1" smtClean="0"/>
              <a:t>outsourcing</a:t>
            </a:r>
            <a:r>
              <a:rPr lang="nl-BE" sz="2000" dirty="0" smtClean="0"/>
              <a:t> partner</a:t>
            </a:r>
          </a:p>
          <a:p>
            <a:pPr eaLnBrk="1" hangingPunct="1">
              <a:lnSpc>
                <a:spcPct val="80000"/>
              </a:lnSpc>
            </a:pPr>
            <a:r>
              <a:rPr lang="nl-BE" sz="2000" dirty="0" err="1" smtClean="0"/>
              <a:t>Your</a:t>
            </a:r>
            <a:r>
              <a:rPr lang="nl-BE" sz="2000" dirty="0" smtClean="0"/>
              <a:t> CEO </a:t>
            </a:r>
            <a:r>
              <a:rPr lang="nl-BE" sz="2000" dirty="0" err="1" smtClean="0"/>
              <a:t>expects</a:t>
            </a:r>
            <a:r>
              <a:rPr lang="nl-BE" sz="2000" dirty="0" smtClean="0"/>
              <a:t> </a:t>
            </a:r>
            <a:r>
              <a:rPr lang="nl-BE" sz="2000" dirty="0" err="1" smtClean="0"/>
              <a:t>you</a:t>
            </a:r>
            <a:r>
              <a:rPr lang="nl-BE" sz="2000" dirty="0" smtClean="0"/>
              <a:t> to </a:t>
            </a:r>
            <a:r>
              <a:rPr lang="nl-BE" sz="2000" dirty="0" err="1" smtClean="0"/>
              <a:t>be</a:t>
            </a:r>
            <a:r>
              <a:rPr lang="nl-BE" sz="2000" dirty="0" smtClean="0"/>
              <a:t> </a:t>
            </a:r>
            <a:r>
              <a:rPr lang="nl-BE" sz="2000" dirty="0" err="1" smtClean="0"/>
              <a:t>ready</a:t>
            </a:r>
            <a:r>
              <a:rPr lang="nl-BE" sz="2000" dirty="0" smtClean="0"/>
              <a:t> </a:t>
            </a:r>
            <a:r>
              <a:rPr lang="nl-BE" sz="2000" dirty="0" err="1" smtClean="0"/>
              <a:t>before</a:t>
            </a:r>
            <a:r>
              <a:rPr lang="nl-BE" sz="2000" dirty="0" smtClean="0"/>
              <a:t> </a:t>
            </a:r>
            <a:r>
              <a:rPr lang="nl-BE" sz="2000" dirty="0" err="1" smtClean="0"/>
              <a:t>next</a:t>
            </a:r>
            <a:r>
              <a:rPr lang="nl-BE" sz="2000" dirty="0" smtClean="0"/>
              <a:t> </a:t>
            </a:r>
            <a:r>
              <a:rPr lang="nl-BE" sz="2000" dirty="0" err="1" smtClean="0"/>
              <a:t>summer</a:t>
            </a:r>
            <a:r>
              <a:rPr lang="nl-BE" sz="2000" dirty="0" smtClean="0"/>
              <a:t> …</a:t>
            </a:r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  <a:p>
            <a:pPr eaLnBrk="1" hangingPunct="1">
              <a:lnSpc>
                <a:spcPct val="80000"/>
              </a:lnSpc>
            </a:pPr>
            <a:endParaRPr lang="nl-BE" sz="2000" dirty="0" smtClean="0"/>
          </a:p>
        </p:txBody>
      </p:sp>
      <p:sp>
        <p:nvSpPr>
          <p:cNvPr id="5" name="Rechthoek 4"/>
          <p:cNvSpPr/>
          <p:nvPr/>
        </p:nvSpPr>
        <p:spPr>
          <a:xfrm>
            <a:off x="285750" y="4929188"/>
            <a:ext cx="8572500" cy="857250"/>
          </a:xfrm>
          <a:prstGeom prst="rect">
            <a:avLst/>
          </a:prstGeom>
          <a:solidFill>
            <a:srgbClr val="990000"/>
          </a:solidFill>
          <a:ln>
            <a:solidFill>
              <a:srgbClr val="AE121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80000"/>
              </a:lnSpc>
              <a:defRPr/>
            </a:pPr>
            <a:r>
              <a:rPr lang="nl-BE" sz="2400" b="1" dirty="0" err="1"/>
              <a:t>Your mission is to present a roadmap for this project , including the exact roles &amp; responsibilities of all stakeholders 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xpert Class Contact Center Management">
  <a:themeElements>
    <a:clrScheme name="ECCCM">
      <a:dk1>
        <a:srgbClr val="5F5F5F"/>
      </a:dk1>
      <a:lt1>
        <a:sysClr val="window" lastClr="FFFFFF"/>
      </a:lt1>
      <a:dk2>
        <a:srgbClr val="494429"/>
      </a:dk2>
      <a:lt2>
        <a:srgbClr val="EEECE1"/>
      </a:lt2>
      <a:accent1>
        <a:srgbClr val="CC0000"/>
      </a:accent1>
      <a:accent2>
        <a:srgbClr val="EA2516"/>
      </a:accent2>
      <a:accent3>
        <a:srgbClr val="EF5347"/>
      </a:accent3>
      <a:accent4>
        <a:srgbClr val="C4BD97"/>
      </a:accent4>
      <a:accent5>
        <a:srgbClr val="938953"/>
      </a:accent5>
      <a:accent6>
        <a:srgbClr val="5F5F5F"/>
      </a:accent6>
      <a:hlink>
        <a:srgbClr val="EF5347"/>
      </a:hlink>
      <a:folHlink>
        <a:srgbClr val="BFBFBF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orsprong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325</Words>
  <Application>Microsoft Office PowerPoint</Application>
  <PresentationFormat>On-screen Show (4:3)</PresentationFormat>
  <Paragraphs>26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Expert Class Contact Center Management</vt:lpstr>
      <vt:lpstr>PowerPoint Presentation</vt:lpstr>
      <vt:lpstr>SITUATION 1 – TEAM 1</vt:lpstr>
      <vt:lpstr>SITUATION 2 – TEAM 2</vt:lpstr>
      <vt:lpstr>SITUATION 3 – TEAM 3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Eigenaar</dc:creator>
  <cp:lastModifiedBy>Vandecaveye Christophe</cp:lastModifiedBy>
  <cp:revision>12</cp:revision>
  <dcterms:created xsi:type="dcterms:W3CDTF">2009-08-12T06:23:38Z</dcterms:created>
  <dcterms:modified xsi:type="dcterms:W3CDTF">2015-04-20T12:47:59Z</dcterms:modified>
</cp:coreProperties>
</file>