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7" r:id="rId2"/>
    <p:sldId id="259" r:id="rId3"/>
  </p:sldIdLst>
  <p:sldSz cx="9144000" cy="6858000" type="screen4x3"/>
  <p:notesSz cx="6858000" cy="9144000"/>
  <p:defaultTextStyle>
    <a:defPPr>
      <a:defRPr lang="nl-B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29C5A3B8-A223-4B53-B82A-D0D1B6EDC5CD}" type="datetimeFigureOut">
              <a:rPr lang="nl-BE"/>
              <a:pPr>
                <a:defRPr/>
              </a:pPr>
              <a:t>20/04/2015</a:t>
            </a:fld>
            <a:endParaRPr lang="nl-B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nl-BE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l-BE" noProof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CF31D2B0-96CE-44EA-9C39-9B49B6565289}" type="slidenum">
              <a:rPr lang="nl-BE"/>
              <a:pPr>
                <a:defRPr/>
              </a:pPr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62696383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smtClean="0"/>
          </a:p>
        </p:txBody>
      </p:sp>
      <p:sp>
        <p:nvSpPr>
          <p:cNvPr id="16388" name="Tijdelijke aanduiding voor dianumm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08ACE81-1613-4855-865E-510A30E56C01}" type="slidenum">
              <a:rPr lang="nl-BE" altLang="en-US" smtClean="0"/>
              <a:pPr eaLnBrk="1" hangingPunct="1"/>
              <a:t>1</a:t>
            </a:fld>
            <a:endParaRPr lang="nl-BE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smtClean="0"/>
          </a:p>
        </p:txBody>
      </p:sp>
      <p:sp>
        <p:nvSpPr>
          <p:cNvPr id="17412" name="Tijdelijke aanduiding voor dianumm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27797255-B459-4633-9F8A-B4AEAB981326}" type="slidenum">
              <a:rPr lang="nl-BE" altLang="en-US" smtClean="0"/>
              <a:pPr eaLnBrk="1" hangingPunct="1"/>
              <a:t>2</a:t>
            </a:fld>
            <a:endParaRPr lang="nl-BE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smtClean="0"/>
              <a:t>Klik om het opmaakprofiel van de modelondertitel te bewerken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7829E1-41DE-4B2A-85C3-603A2F51D4FF}" type="datetimeFigureOut">
              <a:rPr lang="nl-BE"/>
              <a:pPr>
                <a:defRPr/>
              </a:pPr>
              <a:t>20/04/2015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865521-A60B-4F70-AC0E-F36BF2273DBE}" type="slidenum">
              <a:rPr lang="nl-BE"/>
              <a:pPr>
                <a:defRPr/>
              </a:pPr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1254597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B8F894-F75A-44FA-BA9D-98BFEC81F525}" type="datetimeFigureOut">
              <a:rPr lang="nl-BE"/>
              <a:pPr>
                <a:defRPr/>
              </a:pPr>
              <a:t>20/04/2015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F24DF7-605C-4D7F-A2F8-E97BF0C243AE}" type="slidenum">
              <a:rPr lang="nl-BE"/>
              <a:pPr>
                <a:defRPr/>
              </a:pPr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7421159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1ADF20-2237-495A-AEDE-F6D60099F6EF}" type="datetimeFigureOut">
              <a:rPr lang="nl-BE"/>
              <a:pPr>
                <a:defRPr/>
              </a:pPr>
              <a:t>20/04/2015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1D3FA9-BDB3-483C-8CDF-BF8E9B0E601F}" type="slidenum">
              <a:rPr lang="nl-BE"/>
              <a:pPr>
                <a:defRPr/>
              </a:pPr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4821217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9D8258-89B5-4A70-AD47-6A6D2214C88D}" type="datetimeFigureOut">
              <a:rPr lang="nl-BE"/>
              <a:pPr>
                <a:defRPr/>
              </a:pPr>
              <a:t>20/04/2015</a:t>
            </a:fld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C137EA-A1CB-44A1-BD0F-3624CB3A37A7}" type="slidenum">
              <a:rPr lang="nl-BE"/>
              <a:pPr>
                <a:defRPr/>
              </a:pPr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1810879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B75AC8-8946-40DD-8065-14A1CA4785BF}" type="datetimeFigureOut">
              <a:rPr lang="nl-BE"/>
              <a:pPr>
                <a:defRPr/>
              </a:pPr>
              <a:t>20/04/2015</a:t>
            </a:fld>
            <a:endParaRPr lang="nl-BE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DFBA21-7C1B-49D8-844F-B9714835484F}" type="slidenum">
              <a:rPr lang="nl-BE"/>
              <a:pPr>
                <a:defRPr/>
              </a:pPr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583218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DA74F9-868C-4773-A2AB-15903C016974}" type="datetimeFigureOut">
              <a:rPr lang="nl-BE"/>
              <a:pPr>
                <a:defRPr/>
              </a:pPr>
              <a:t>20/04/2015</a:t>
            </a:fld>
            <a:endParaRPr lang="nl-BE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2BE10E-AE04-4184-9FB4-828672BC1595}" type="slidenum">
              <a:rPr lang="nl-BE"/>
              <a:pPr>
                <a:defRPr/>
              </a:pPr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1304472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793E3F-1D52-4B85-8C8A-2195B14B1203}" type="datetimeFigureOut">
              <a:rPr lang="nl-BE"/>
              <a:pPr>
                <a:defRPr/>
              </a:pPr>
              <a:t>20/04/2015</a:t>
            </a:fld>
            <a:endParaRPr lang="nl-BE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8607E5-ED38-4EBA-ACD7-EE8411DEDE34}" type="slidenum">
              <a:rPr lang="nl-BE"/>
              <a:pPr>
                <a:defRPr/>
              </a:pPr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6003901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61B992-799D-48F8-AA15-2260D7137BC9}" type="datetimeFigureOut">
              <a:rPr lang="nl-BE"/>
              <a:pPr>
                <a:defRPr/>
              </a:pPr>
              <a:t>20/04/2015</a:t>
            </a:fld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72520A-3323-4B9F-8751-1274E61FEF8B}" type="slidenum">
              <a:rPr lang="nl-BE"/>
              <a:pPr>
                <a:defRPr/>
              </a:pPr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7783855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BE" noProof="0" smtClean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D4D659-3A6D-414F-A7C5-C6D560D5B27D}" type="datetimeFigureOut">
              <a:rPr lang="nl-BE"/>
              <a:pPr>
                <a:defRPr/>
              </a:pPr>
              <a:t>20/04/2015</a:t>
            </a:fld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D4D884-08DA-4565-A7F8-CBF54AC918D9}" type="slidenum">
              <a:rPr lang="nl-BE"/>
              <a:pPr>
                <a:defRPr/>
              </a:pPr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6393032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BA12B1-7482-413E-8B9B-6F234225DCA0}" type="datetimeFigureOut">
              <a:rPr lang="nl-BE"/>
              <a:pPr>
                <a:defRPr/>
              </a:pPr>
              <a:t>20/04/2015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4568AE-DA7E-49D0-9FDF-D7C6F30F3986}" type="slidenum">
              <a:rPr lang="nl-BE"/>
              <a:pPr>
                <a:defRPr/>
              </a:pPr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5977645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2A103C-DF04-4CF4-9F90-3E09C5FC9508}" type="datetimeFigureOut">
              <a:rPr lang="nl-BE"/>
              <a:pPr>
                <a:defRPr/>
              </a:pPr>
              <a:t>20/04/2015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58EB86-6DA2-4DFF-A759-69AB0C5872B7}" type="slidenum">
              <a:rPr lang="nl-BE"/>
              <a:pPr>
                <a:defRPr/>
              </a:pPr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5298056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jdelijke aanduiding voor titel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en-US" smtClean="0"/>
              <a:t>Klik om de stijl te bewerken</a:t>
            </a:r>
            <a:endParaRPr lang="nl-BE" altLang="en-US" smtClean="0"/>
          </a:p>
        </p:txBody>
      </p:sp>
      <p:sp>
        <p:nvSpPr>
          <p:cNvPr id="1027" name="Tijdelijke aanduiding voor tekst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en-US" smtClean="0"/>
              <a:t>Klik om de modelstijlen te bewerken</a:t>
            </a:r>
          </a:p>
          <a:p>
            <a:pPr lvl="1"/>
            <a:r>
              <a:rPr lang="nl-NL" altLang="en-US" smtClean="0"/>
              <a:t>Tweede niveau</a:t>
            </a:r>
          </a:p>
          <a:p>
            <a:pPr lvl="2"/>
            <a:r>
              <a:rPr lang="nl-NL" altLang="en-US" smtClean="0"/>
              <a:t>Derde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August 09</a:t>
            </a:r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572250"/>
            <a:ext cx="2133600" cy="2857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60C9C46-EB4E-4B9F-BC69-2CC6EE511F7E}" type="slidenum">
              <a:rPr lang="nl-BE"/>
              <a:pPr>
                <a:defRPr/>
              </a:pPr>
              <a:t>‹#›</a:t>
            </a:fld>
            <a:endParaRPr lang="nl-BE" dirty="0"/>
          </a:p>
        </p:txBody>
      </p:sp>
      <p:pic>
        <p:nvPicPr>
          <p:cNvPr id="1030" name="Afbeelding 6" descr="EMC00010.jpg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3375" y="6357938"/>
            <a:ext cx="928688" cy="439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Rechte verbindingslijn 8"/>
          <p:cNvCxnSpPr/>
          <p:nvPr userDrawn="1"/>
        </p:nvCxnSpPr>
        <p:spPr>
          <a:xfrm>
            <a:off x="428596" y="6286520"/>
            <a:ext cx="8286808" cy="1588"/>
          </a:xfrm>
          <a:prstGeom prst="line">
            <a:avLst/>
          </a:prstGeom>
          <a:ln w="19050">
            <a:solidFill>
              <a:srgbClr val="CC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032" name="Tekstvak 9"/>
          <p:cNvSpPr txBox="1">
            <a:spLocks noChangeArrowheads="1"/>
          </p:cNvSpPr>
          <p:nvPr userDrawn="1"/>
        </p:nvSpPr>
        <p:spPr bwMode="auto">
          <a:xfrm>
            <a:off x="7429500" y="6310313"/>
            <a:ext cx="1357313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r>
              <a:rPr lang="nl-BE" altLang="en-US" sz="1100">
                <a:latin typeface="Calibri" pitchFamily="34" charset="0"/>
              </a:rPr>
              <a:t>Section title.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 b="1" kern="1200">
          <a:solidFill>
            <a:srgbClr val="7F7F7F"/>
          </a:solidFill>
          <a:latin typeface="+mn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7F7F7F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7F7F7F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7F7F7F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7F7F7F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000" b="1">
          <a:solidFill>
            <a:srgbClr val="7F7F7F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000" b="1">
          <a:solidFill>
            <a:srgbClr val="7F7F7F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000" b="1">
          <a:solidFill>
            <a:srgbClr val="7F7F7F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000" b="1">
          <a:solidFill>
            <a:srgbClr val="7F7F7F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b="1" kern="1200">
          <a:solidFill>
            <a:srgbClr val="CC0000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b="1" kern="1200">
          <a:solidFill>
            <a:srgbClr val="CC0000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b="1" kern="1200">
          <a:solidFill>
            <a:srgbClr val="CC0000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rgbClr val="7F7F7F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rgbClr val="7F7F7F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Afbeelding 3" descr="EMC00010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125" y="1444625"/>
            <a:ext cx="7358063" cy="348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oup 36"/>
          <p:cNvGraphicFramePr>
            <a:graphicFrameLocks noGrp="1"/>
          </p:cNvGraphicFramePr>
          <p:nvPr>
            <p:ph idx="1"/>
          </p:nvPr>
        </p:nvGraphicFramePr>
        <p:xfrm>
          <a:off x="457200" y="642938"/>
          <a:ext cx="8229600" cy="5543552"/>
        </p:xfrm>
        <a:graphic>
          <a:graphicData uri="http://schemas.openxmlformats.org/drawingml/2006/table">
            <a:tbl>
              <a:tblPr/>
              <a:tblGrid>
                <a:gridCol w="514350"/>
                <a:gridCol w="7715250"/>
              </a:tblGrid>
              <a:tr h="7159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BE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F5F5F"/>
                          </a:solidFill>
                          <a:effectLst/>
                          <a:latin typeface="Arial Narrow" pitchFamily="34" charset="0"/>
                        </a:rPr>
                        <a:t>1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F5F5F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nl-BE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Welk percentage vertegenwoordigt “communicatie” in de tijdsbesteding van een project manager ?</a:t>
                      </a:r>
                      <a:endParaRPr lang="en-US" sz="18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127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BE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F5F5F"/>
                          </a:solidFill>
                          <a:effectLst/>
                          <a:latin typeface="Arial Narrow" pitchFamily="34" charset="0"/>
                        </a:rPr>
                        <a:t>2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5F5F5F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nl-BE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Welke omgevingen zullen een natuurlijke voorkeur hebben voor Prince2 in</a:t>
                      </a:r>
                      <a:r>
                        <a:rPr lang="nl-BE" sz="18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plaats van </a:t>
                      </a:r>
                      <a:r>
                        <a:rPr lang="nl-BE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PMBOK ?</a:t>
                      </a:r>
                      <a:endParaRPr lang="en-US" sz="18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842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BE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F5F5F"/>
                          </a:solidFill>
                          <a:effectLst/>
                          <a:latin typeface="Arial Narrow" pitchFamily="34" charset="0"/>
                        </a:rPr>
                        <a:t>3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5F5F5F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nl-BE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Wat wordt er bedoeld met de baselines van een project ?</a:t>
                      </a:r>
                      <a:endParaRPr lang="en-US" sz="18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953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BE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F5F5F"/>
                          </a:solidFill>
                          <a:effectLst/>
                          <a:latin typeface="Arial Narrow" pitchFamily="34" charset="0"/>
                        </a:rPr>
                        <a:t>4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5F5F5F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nl-BE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Wat is de voornaamste reden tot mislukken van projecten ?</a:t>
                      </a:r>
                      <a:endParaRPr lang="en-US" sz="18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191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BE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F5F5F"/>
                          </a:solidFill>
                          <a:effectLst/>
                          <a:latin typeface="Arial Narrow" pitchFamily="34" charset="0"/>
                        </a:rPr>
                        <a:t>5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5F5F5F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nl-BE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Wat is de definitie van een projectrisico ? </a:t>
                      </a:r>
                      <a:endParaRPr lang="en-US" sz="18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127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BE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F5F5F"/>
                          </a:solidFill>
                          <a:effectLst/>
                          <a:latin typeface="Arial Narrow" pitchFamily="34" charset="0"/>
                        </a:rPr>
                        <a:t>6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5F5F5F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nl-BE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Wat is de </a:t>
                      </a:r>
                      <a:r>
                        <a:rPr lang="nl-BE" sz="18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skillset</a:t>
                      </a:r>
                      <a:r>
                        <a:rPr lang="nl-BE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van de ideale project manager ?</a:t>
                      </a:r>
                      <a:endParaRPr lang="en-US" sz="18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0329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BE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F5F5F"/>
                          </a:solidFill>
                          <a:effectLst/>
                          <a:latin typeface="Arial Narrow" pitchFamily="34" charset="0"/>
                        </a:rPr>
                        <a:t>7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5F5F5F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nl-BE" sz="1800" dirty="0" smtClean="0"/>
                        <a:t>Wat</a:t>
                      </a:r>
                      <a:r>
                        <a:rPr lang="nl-BE" sz="1800" baseline="0" dirty="0" smtClean="0"/>
                        <a:t> is het belangrijkste argument om de beslissing te nemen om bepaalde projecten te groeperen in een programma ?</a:t>
                      </a:r>
                      <a:endParaRPr lang="nl-BE" sz="1800" dirty="0"/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" name="Text Box 37"/>
          <p:cNvSpPr txBox="1">
            <a:spLocks noChangeArrowheads="1"/>
          </p:cNvSpPr>
          <p:nvPr/>
        </p:nvSpPr>
        <p:spPr bwMode="auto">
          <a:xfrm>
            <a:off x="3732213" y="71438"/>
            <a:ext cx="9112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nl-BE" sz="2400" b="1" dirty="0">
                <a:solidFill>
                  <a:schemeClr val="bg1">
                    <a:lumMod val="50000"/>
                  </a:schemeClr>
                </a:solidFill>
              </a:rPr>
              <a:t>QUIZ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xpert Class Contact Center Management">
  <a:themeElements>
    <a:clrScheme name="ECCCM">
      <a:dk1>
        <a:srgbClr val="5F5F5F"/>
      </a:dk1>
      <a:lt1>
        <a:sysClr val="window" lastClr="FFFFFF"/>
      </a:lt1>
      <a:dk2>
        <a:srgbClr val="494429"/>
      </a:dk2>
      <a:lt2>
        <a:srgbClr val="EEECE1"/>
      </a:lt2>
      <a:accent1>
        <a:srgbClr val="CC0000"/>
      </a:accent1>
      <a:accent2>
        <a:srgbClr val="EA2516"/>
      </a:accent2>
      <a:accent3>
        <a:srgbClr val="EF5347"/>
      </a:accent3>
      <a:accent4>
        <a:srgbClr val="C4BD97"/>
      </a:accent4>
      <a:accent5>
        <a:srgbClr val="938953"/>
      </a:accent5>
      <a:accent6>
        <a:srgbClr val="5F5F5F"/>
      </a:accent6>
      <a:hlink>
        <a:srgbClr val="EF5347"/>
      </a:hlink>
      <a:folHlink>
        <a:srgbClr val="BFBFBF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orsprong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96</Words>
  <Application>Microsoft Office PowerPoint</Application>
  <PresentationFormat>On-screen Show (4:3)</PresentationFormat>
  <Paragraphs>17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Arial Narrow</vt:lpstr>
      <vt:lpstr>Expert Class Contact Center Management</vt:lpstr>
      <vt:lpstr>PowerPoint Presentation</vt:lpstr>
      <vt:lpstr>PowerPoint Presentation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1</dc:title>
  <dc:creator>Eigenaar</dc:creator>
  <cp:lastModifiedBy>Vandecaveye Christophe</cp:lastModifiedBy>
  <cp:revision>13</cp:revision>
  <dcterms:created xsi:type="dcterms:W3CDTF">2009-08-12T06:23:38Z</dcterms:created>
  <dcterms:modified xsi:type="dcterms:W3CDTF">2015-04-20T12:48:21Z</dcterms:modified>
</cp:coreProperties>
</file>